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</p:sldMasterIdLst>
  <p:sldIdLst>
    <p:sldId id="256" r:id="rId3"/>
    <p:sldId id="259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858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014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697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4517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967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1845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774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3572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2642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392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1321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4684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6236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397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124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917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424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030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045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644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509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1703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86C1945-9AE4-4EEE-9B92-EECCE81429E0}" type="datetimeFigureOut">
              <a:rPr lang="hr-HR" smtClean="0"/>
              <a:t>3.5.2016.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B038FA9-F90A-4724-AD33-22E183A636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258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63970" y="1761062"/>
            <a:ext cx="9068586" cy="2590800"/>
          </a:xfrm>
        </p:spPr>
        <p:txBody>
          <a:bodyPr>
            <a:normAutofit/>
          </a:bodyPr>
          <a:lstStyle/>
          <a:p>
            <a:r>
              <a:rPr lang="hr-H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DAN PLANETA ZEMLJE</a:t>
            </a:r>
            <a:endParaRPr lang="hr-HR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61708" y="4351862"/>
            <a:ext cx="9070848" cy="457201"/>
          </a:xfrm>
        </p:spPr>
        <p:txBody>
          <a:bodyPr>
            <a:noAutofit/>
          </a:bodyPr>
          <a:lstStyle/>
          <a:p>
            <a:r>
              <a:rPr lang="hr-HR" sz="2800" b="1" dirty="0" smtClean="0">
                <a:latin typeface="AR BLANCA" panose="02000000000000000000" pitchFamily="2" charset="0"/>
              </a:rPr>
              <a:t>OŠ „IVAN FILIPOVIĆ” RAČINOVCI</a:t>
            </a:r>
          </a:p>
          <a:p>
            <a:r>
              <a:rPr lang="hr-HR" sz="2800" b="1" dirty="0" smtClean="0">
                <a:latin typeface="AR BLANCA" panose="02000000000000000000" pitchFamily="2" charset="0"/>
              </a:rPr>
              <a:t>22. travnja 2016.</a:t>
            </a:r>
            <a:endParaRPr lang="hr-HR" sz="2800" b="1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1797" y="0"/>
            <a:ext cx="10058400" cy="1371600"/>
          </a:xfrm>
        </p:spPr>
        <p:txBody>
          <a:bodyPr/>
          <a:lstStyle/>
          <a:p>
            <a:pPr algn="ctr"/>
            <a:r>
              <a:rPr lang="hr-HR" dirty="0" smtClean="0"/>
              <a:t>Eko kviz u knjižnici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10" y="1146494"/>
            <a:ext cx="3926447" cy="52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5" y="1735702"/>
            <a:ext cx="6397242" cy="4056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19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41808" y="256227"/>
            <a:ext cx="10058400" cy="1371600"/>
          </a:xfrm>
        </p:spPr>
        <p:txBody>
          <a:bodyPr/>
          <a:lstStyle/>
          <a:p>
            <a:r>
              <a:rPr lang="hr-HR" dirty="0" smtClean="0"/>
              <a:t>Radionica - </a:t>
            </a:r>
            <a:r>
              <a:rPr lang="hr-HR" dirty="0" smtClean="0"/>
              <a:t>1./4. r.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77" y="2189410"/>
            <a:ext cx="4851042" cy="374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50" y="1794060"/>
            <a:ext cx="3136273" cy="453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1794061"/>
            <a:ext cx="3102496" cy="443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1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183107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/>
              <a:t>Obilježavanje Dan planeta Zemlje u Đurićima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153">
            <a:off x="609584" y="1614718"/>
            <a:ext cx="2525868" cy="336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341">
            <a:off x="2874936" y="3125962"/>
            <a:ext cx="2423033" cy="323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238">
            <a:off x="8274861" y="2517294"/>
            <a:ext cx="3215425" cy="390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757">
            <a:off x="5511027" y="1376459"/>
            <a:ext cx="2883258" cy="384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15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710">
            <a:off x="768171" y="437881"/>
            <a:ext cx="3076441" cy="410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43">
            <a:off x="8186200" y="519781"/>
            <a:ext cx="3293101" cy="439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57" y="2395471"/>
            <a:ext cx="5366197" cy="402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99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85" y="1661374"/>
            <a:ext cx="4838700" cy="457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306" y="345824"/>
            <a:ext cx="5070162" cy="2845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258" y="3382462"/>
            <a:ext cx="5508181" cy="308917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608885" y="532395"/>
            <a:ext cx="4494548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Čišćenje dvorišta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33251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514" y="489398"/>
            <a:ext cx="5420696" cy="3077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0" y="1043190"/>
            <a:ext cx="4318040" cy="52731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637" y="3679778"/>
            <a:ext cx="4828450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47" y="681038"/>
            <a:ext cx="7005906" cy="3932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500" y="2189078"/>
            <a:ext cx="5080000" cy="4238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017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11499" y="0"/>
            <a:ext cx="10058400" cy="1371600"/>
          </a:xfrm>
        </p:spPr>
        <p:txBody>
          <a:bodyPr>
            <a:normAutofit/>
          </a:bodyPr>
          <a:lstStyle/>
          <a:p>
            <a:r>
              <a:rPr lang="hr-HR" sz="4000" dirty="0" smtClean="0"/>
              <a:t>Recikliranje - </a:t>
            </a:r>
            <a:r>
              <a:rPr lang="hr-HR" sz="4000" dirty="0" smtClean="0"/>
              <a:t>izrada kućice za ptičice</a:t>
            </a:r>
            <a:endParaRPr lang="hr-HR" sz="40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4" y="1371601"/>
            <a:ext cx="3131671" cy="469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86" y="1371600"/>
            <a:ext cx="3288674" cy="4696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731" y="1371599"/>
            <a:ext cx="3086100" cy="4696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8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170" y="2235316"/>
            <a:ext cx="5073723" cy="339488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9224" y="2499920"/>
            <a:ext cx="5046969" cy="28389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5710" y="2322720"/>
            <a:ext cx="5167857" cy="3072433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2382591" y="437881"/>
            <a:ext cx="7379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 smtClean="0"/>
              <a:t>Uređenje panoa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25180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txBody>
          <a:bodyPr/>
          <a:lstStyle/>
          <a:p>
            <a:pPr algn="ctr"/>
            <a:r>
              <a:rPr lang="hr-HR" dirty="0" smtClean="0"/>
              <a:t>Uređenje školskog dvorišta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674">
            <a:off x="528817" y="1531458"/>
            <a:ext cx="3288405" cy="24663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203">
            <a:off x="7913704" y="1756843"/>
            <a:ext cx="3417463" cy="455661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125">
            <a:off x="4142704" y="1466841"/>
            <a:ext cx="3906592" cy="292994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096">
            <a:off x="2164902" y="3748174"/>
            <a:ext cx="3247235" cy="27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7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txBody>
          <a:bodyPr/>
          <a:lstStyle/>
          <a:p>
            <a:pPr algn="ctr"/>
            <a:r>
              <a:rPr lang="hr-HR" dirty="0" smtClean="0"/>
              <a:t>Uređivanje zida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783">
            <a:off x="636859" y="1472922"/>
            <a:ext cx="4117206" cy="30879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575">
            <a:off x="7061915" y="1468190"/>
            <a:ext cx="4129825" cy="309736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283">
            <a:off x="4248509" y="2110189"/>
            <a:ext cx="3269532" cy="43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txBody>
          <a:bodyPr/>
          <a:lstStyle/>
          <a:p>
            <a:r>
              <a:rPr lang="hr-HR" dirty="0" smtClean="0"/>
              <a:t>Izrada </a:t>
            </a:r>
            <a:r>
              <a:rPr lang="hr-HR" dirty="0" smtClean="0"/>
              <a:t>instalacije - </a:t>
            </a:r>
            <a:r>
              <a:rPr lang="hr-HR" dirty="0" smtClean="0"/>
              <a:t>učenici 2./3. r.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5908" y="2572721"/>
            <a:ext cx="4977682" cy="257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41" y="1358897"/>
            <a:ext cx="3381541" cy="500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1" y="1371599"/>
            <a:ext cx="5039595" cy="497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20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un">
  <a:themeElements>
    <a:clrScheme name="Sapu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pu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pu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1_Sapun">
  <a:themeElements>
    <a:clrScheme name="Crveno-ljubičast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Sapu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pu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TM03457510[[fn=Sapun]]</Template>
  <TotalTime>133</TotalTime>
  <Words>57</Words>
  <Application>Microsoft Office PowerPoint</Application>
  <PresentationFormat>Široki zaslon</PresentationFormat>
  <Paragraphs>12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13</vt:i4>
      </vt:variant>
    </vt:vector>
  </HeadingPairs>
  <TitlesOfParts>
    <vt:vector size="20" baseType="lpstr">
      <vt:lpstr>Algerian</vt:lpstr>
      <vt:lpstr>AR BLANCA</vt:lpstr>
      <vt:lpstr>Arial</vt:lpstr>
      <vt:lpstr>Century Gothic</vt:lpstr>
      <vt:lpstr>Garamond</vt:lpstr>
      <vt:lpstr>Sapun</vt:lpstr>
      <vt:lpstr>1_Sapun</vt:lpstr>
      <vt:lpstr>DAN PLANETA ZEMLJE</vt:lpstr>
      <vt:lpstr>PowerPointova prezentacija</vt:lpstr>
      <vt:lpstr>PowerPointova prezentacija</vt:lpstr>
      <vt:lpstr>PowerPointova prezentacija</vt:lpstr>
      <vt:lpstr>Recikliranje - izrada kućice za ptičice</vt:lpstr>
      <vt:lpstr>PowerPointova prezentacija</vt:lpstr>
      <vt:lpstr>Uređenje školskog dvorišta</vt:lpstr>
      <vt:lpstr>Uređivanje zida</vt:lpstr>
      <vt:lpstr>Izrada instalacije - učenici 2./3. r.</vt:lpstr>
      <vt:lpstr>Eko kviz u knjižnici</vt:lpstr>
      <vt:lpstr>Radionica - 1./4. r.</vt:lpstr>
      <vt:lpstr>Obilježavanje Dan planeta Zemlje u Đurićima</vt:lpstr>
      <vt:lpstr>PowerPointova prezentacija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PLANETA ZEMLJE</dc:title>
  <dc:creator>Antunovići</dc:creator>
  <cp:lastModifiedBy>Informatika</cp:lastModifiedBy>
  <cp:revision>21</cp:revision>
  <dcterms:created xsi:type="dcterms:W3CDTF">2016-04-20T16:21:07Z</dcterms:created>
  <dcterms:modified xsi:type="dcterms:W3CDTF">2016-05-03T09:38:42Z</dcterms:modified>
</cp:coreProperties>
</file>